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9" r:id="rId3"/>
    <p:sldId id="258" r:id="rId4"/>
    <p:sldId id="260" r:id="rId5"/>
    <p:sldId id="257" r:id="rId6"/>
    <p:sldId id="256" r:id="rId7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7F40A4-1C91-4DC5-889B-962586FFBE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CF2FCDE-1B4A-4165-9CEE-90B30263AA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4EB44AA-9FB2-4659-9A37-AB74FFE92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2395-C0CB-46B6-9941-5BDCD095F78B}" type="datetimeFigureOut">
              <a:rPr lang="nl-BE" smtClean="0"/>
              <a:t>18/09/2019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8BA6DA8-5B83-4548-84CA-E825ADA1E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93D4C6-EFE0-40B7-968F-4B96E190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638B-023F-4B5E-835D-D502972B6B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6972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ABCFA4-FCD8-40ED-8608-9787C371C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DF01B31-5AA5-450E-AE31-FEEC2C283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4AA828D-415C-4925-AC03-0A483B9FD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2395-C0CB-46B6-9941-5BDCD095F78B}" type="datetimeFigureOut">
              <a:rPr lang="nl-BE" smtClean="0"/>
              <a:t>18/09/2019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9527D44-81D3-4F20-BA37-53E7B78EE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395D4B-20CD-411D-9A98-D5E59A21C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638B-023F-4B5E-835D-D502972B6B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81836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93F8302-E956-4DA8-BD0A-612BB49D7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C2C9891-9524-4398-8655-0DBF1E6012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9198A0C-9CB5-4FD6-A8C2-D76288BFE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2395-C0CB-46B6-9941-5BDCD095F78B}" type="datetimeFigureOut">
              <a:rPr lang="nl-BE" smtClean="0"/>
              <a:t>18/09/2019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ACC3C79-95D8-4815-94FE-1FE61770B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2C5F96-5667-4BD0-B04C-5324AD079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638B-023F-4B5E-835D-D502972B6B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8754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AFC2E4-9A2C-49FC-B715-439A8D10A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9866C6-671A-489E-B508-8440CFE7B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103BB35-1A14-4520-936B-858E91FC1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2395-C0CB-46B6-9941-5BDCD095F78B}" type="datetimeFigureOut">
              <a:rPr lang="nl-BE" smtClean="0"/>
              <a:t>18/09/2019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950997-B415-489F-91D4-3EC1E5EE6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491EBA7-E521-449D-BDEC-E0B345563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638B-023F-4B5E-835D-D502972B6B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858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C99599-DE44-41B1-945B-124A2449F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C581AF-33CA-4946-B456-ECD10FB70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042056-38B9-444F-B60E-DFA720128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2395-C0CB-46B6-9941-5BDCD095F78B}" type="datetimeFigureOut">
              <a:rPr lang="nl-BE" smtClean="0"/>
              <a:t>18/09/2019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A878E1-AA72-4BAC-B380-030591DAB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0F5F29-8164-4D80-8D2F-ECAF23A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638B-023F-4B5E-835D-D502972B6B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66773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84285-CFAE-47BC-9271-7074CFF8E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3FCF4C-B541-456F-8440-C6F1F39061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D5135BC-A3D7-47EC-A120-5F6487278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B94573A-5784-4F16-A5AD-204B66AD8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2395-C0CB-46B6-9941-5BDCD095F78B}" type="datetimeFigureOut">
              <a:rPr lang="nl-BE" smtClean="0"/>
              <a:t>18/09/2019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9930E89-D47C-4442-9D61-4387D5FB3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2CB646B-0BA9-42C0-A1AE-F3C2771F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638B-023F-4B5E-835D-D502972B6B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1718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8A78E7-0C0F-470A-810B-80DFA56E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B86591-53C3-4F77-A395-BA483F051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6F88A56-949C-45FD-96EE-D6EAEFDA8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7EABFAC-D1C1-4ECA-8EAE-17545F409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82AA8C8-AFBB-4EC2-AB04-B4313A3550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E5F6F4B-232E-4058-B359-207A1D3AB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2395-C0CB-46B6-9941-5BDCD095F78B}" type="datetimeFigureOut">
              <a:rPr lang="nl-BE" smtClean="0"/>
              <a:t>18/09/2019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E65C611-4DDE-4289-BA1E-61741F091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590EC30-0A0B-4E5F-AD52-9FC4C2868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638B-023F-4B5E-835D-D502972B6B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3033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2D3BD-328F-4B17-B43E-D517A520A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377C96A-0370-4FB8-A1BA-9DC3CDCD7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2395-C0CB-46B6-9941-5BDCD095F78B}" type="datetimeFigureOut">
              <a:rPr lang="nl-BE" smtClean="0"/>
              <a:t>18/09/2019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18FF77E-973B-4BBD-8783-9E5D5F410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67065A-2997-42CE-80AE-1DCD8C057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638B-023F-4B5E-835D-D502972B6B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75141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9AAD890-1447-4652-98E9-5AF85EE6C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2395-C0CB-46B6-9941-5BDCD095F78B}" type="datetimeFigureOut">
              <a:rPr lang="nl-BE" smtClean="0"/>
              <a:t>18/09/2019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8B18FC4-8567-4C09-9B42-035C18C73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1EA34E6-0D8F-420A-938E-6D3715869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638B-023F-4B5E-835D-D502972B6B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81320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8D4C8-472C-4534-85C1-9F3316DA3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EE4C7A-8414-4B25-A6E6-729E9E547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80F8D15-1915-4858-BE17-A7654F1F8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FDD38C8-7031-413A-B4FF-45F4D28AE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2395-C0CB-46B6-9941-5BDCD095F78B}" type="datetimeFigureOut">
              <a:rPr lang="nl-BE" smtClean="0"/>
              <a:t>18/09/2019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CC90B16-A1B0-4A5B-B845-895FD7DD3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4431C74-9BDD-407C-8D6D-C95448263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638B-023F-4B5E-835D-D502972B6B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29806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55FA54-F175-45DA-8368-49E1903F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CCBA235-87FB-4D7B-BF61-3223A8FF77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C16E221-3E0A-4CBE-A7D8-C70BADC4A0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D8950CA-28A2-4DA0-9EFA-8C96455DD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12395-C0CB-46B6-9941-5BDCD095F78B}" type="datetimeFigureOut">
              <a:rPr lang="nl-BE" smtClean="0"/>
              <a:t>18/09/2019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2D199E3-8DD0-4C25-84AA-021AA16E6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A205DF3-7187-4C08-A722-5A3BF5BE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638B-023F-4B5E-835D-D502972B6B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749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DA88337-BAD2-44FD-A4BE-BB90F9495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01D4668-A18A-4206-900B-1715AFFE7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CBFB92-02FD-4698-9A94-068D0954BC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12395-C0CB-46B6-9941-5BDCD095F78B}" type="datetimeFigureOut">
              <a:rPr lang="nl-BE" smtClean="0"/>
              <a:t>18/09/2019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62350EE-3053-4A83-BD1C-D43E9CDD8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98DE74-AE85-4D39-8BE0-2B4CAF8E0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7638B-023F-4B5E-835D-D502972B6B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2427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CEFA5C12-5B6F-4D70-B706-D0D92FDDAF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4911" y="153234"/>
            <a:ext cx="7537162" cy="655153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96E1E56-AF42-4735-80BC-4FCF03724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90" y="5997569"/>
            <a:ext cx="3670110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82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0E2C22-E734-4840-AA18-A92B14A2D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0078"/>
            <a:ext cx="10515600" cy="1497013"/>
          </a:xfrm>
        </p:spPr>
        <p:txBody>
          <a:bodyPr/>
          <a:lstStyle/>
          <a:p>
            <a:pPr algn="ctr"/>
            <a:r>
              <a:rPr lang="nl-BE" dirty="0">
                <a:latin typeface="Segoe UI" panose="020B0502040204020203" pitchFamily="34" charset="0"/>
                <a:cs typeface="Segoe UI" panose="020B0502040204020203" pitchFamily="34" charset="0"/>
              </a:rPr>
              <a:t>I </a:t>
            </a:r>
            <a:r>
              <a:rPr lang="nl-BE" dirty="0" err="1">
                <a:latin typeface="Segoe UI" panose="020B0502040204020203" pitchFamily="34" charset="0"/>
                <a:cs typeface="Segoe UI" panose="020B0502040204020203" pitchFamily="34" charset="0"/>
              </a:rPr>
              <a:t>Activate</a:t>
            </a:r>
            <a:r>
              <a:rPr lang="nl-BE" dirty="0">
                <a:latin typeface="Segoe UI" panose="020B0502040204020203" pitchFamily="34" charset="0"/>
                <a:cs typeface="Segoe UI" panose="020B0502040204020203" pitchFamily="34" charset="0"/>
              </a:rPr>
              <a:t> land </a:t>
            </a:r>
            <a:r>
              <a:rPr lang="nl-BE" dirty="0" err="1"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nl-BE" dirty="0">
                <a:latin typeface="Segoe UI" panose="020B0502040204020203" pitchFamily="34" charset="0"/>
                <a:cs typeface="Segoe UI" panose="020B0502040204020203" pitchFamily="34" charset="0"/>
              </a:rPr>
              <a:t> buildings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621AC88-04B1-4BA1-84B9-CCCDB40F9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63" y="5929438"/>
            <a:ext cx="3670110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0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B8E648-E1FF-4D80-9D5E-C81A4A1C8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/>
          <a:lstStyle/>
          <a:p>
            <a:pPr algn="ctr"/>
            <a:r>
              <a:rPr lang="nl-BE" dirty="0">
                <a:latin typeface="Segoe UI" panose="020B0502040204020203" pitchFamily="34" charset="0"/>
                <a:cs typeface="Segoe UI" panose="020B0502040204020203" pitchFamily="34" charset="0"/>
              </a:rPr>
              <a:t>II Make a heat plan!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2215AAD-48AF-48DA-94C7-B8B728B38F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604" y="1693638"/>
            <a:ext cx="8270941" cy="4799238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DD43762-C248-4047-91C6-BF0BBC4E5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9" y="5938674"/>
            <a:ext cx="3670110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19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758F10-422B-48BA-A3F5-6E576E392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pPr algn="ctr"/>
            <a:r>
              <a:rPr lang="nl-BE" dirty="0">
                <a:latin typeface="Segoe UI" panose="020B0502040204020203" pitchFamily="34" charset="0"/>
                <a:cs typeface="Segoe UI" panose="020B0502040204020203" pitchFamily="34" charset="0"/>
              </a:rPr>
              <a:t>III </a:t>
            </a:r>
            <a:r>
              <a:rPr lang="nl-BE" dirty="0" err="1">
                <a:latin typeface="Segoe UI" panose="020B0502040204020203" pitchFamily="34" charset="0"/>
                <a:cs typeface="Segoe UI" panose="020B0502040204020203" pitchFamily="34" charset="0"/>
              </a:rPr>
              <a:t>Activate</a:t>
            </a:r>
            <a:r>
              <a:rPr lang="nl-BE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nl-BE" dirty="0" err="1">
                <a:latin typeface="Segoe UI" panose="020B0502040204020203" pitchFamily="34" charset="0"/>
                <a:cs typeface="Segoe UI" panose="020B0502040204020203" pitchFamily="34" charset="0"/>
              </a:rPr>
              <a:t>your</a:t>
            </a:r>
            <a:r>
              <a:rPr lang="nl-BE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nl-BE" dirty="0" err="1">
                <a:latin typeface="Segoe UI" panose="020B0502040204020203" pitchFamily="34" charset="0"/>
                <a:cs typeface="Segoe UI" panose="020B0502040204020203" pitchFamily="34" charset="0"/>
              </a:rPr>
              <a:t>city</a:t>
            </a:r>
            <a:r>
              <a:rPr lang="nl-BE" dirty="0">
                <a:latin typeface="Segoe UI" panose="020B0502040204020203" pitchFamily="34" charset="0"/>
                <a:cs typeface="Segoe UI" panose="020B0502040204020203" pitchFamily="34" charset="0"/>
              </a:rPr>
              <a:t> council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75C4B3A-1AAE-41A3-97AA-AF7ADF51A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45" y="5790748"/>
            <a:ext cx="3479128" cy="67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73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985AF5C-2C6F-418F-B8C0-CA46AB59C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9536"/>
            <a:ext cx="11610109" cy="8210172"/>
          </a:xfrm>
        </p:spPr>
      </p:pic>
    </p:spTree>
    <p:extLst>
      <p:ext uri="{BB962C8B-B14F-4D97-AF65-F5344CB8AC3E}">
        <p14:creationId xmlns:p14="http://schemas.microsoft.com/office/powerpoint/2010/main" val="91156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F89999B-3772-49CA-98CF-62B499EF9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03276" y="466800"/>
            <a:ext cx="6858000" cy="592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5465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Microsoft Office PowerPoint</Application>
  <PresentationFormat>Breitbild</PresentationFormat>
  <Paragraphs>3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Segoe UI</vt:lpstr>
      <vt:lpstr>Kantoorthema</vt:lpstr>
      <vt:lpstr>PowerPoint-Präsentation</vt:lpstr>
      <vt:lpstr>I Activate land and buildings</vt:lpstr>
      <vt:lpstr>II Make a heat plan!</vt:lpstr>
      <vt:lpstr>III Activate your city council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Druyts Dries</dc:creator>
  <cp:lastModifiedBy>klenke</cp:lastModifiedBy>
  <cp:revision>7</cp:revision>
  <dcterms:created xsi:type="dcterms:W3CDTF">2019-09-18T08:16:01Z</dcterms:created>
  <dcterms:modified xsi:type="dcterms:W3CDTF">2019-09-18T10:09:46Z</dcterms:modified>
</cp:coreProperties>
</file>